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63" r:id="rId4"/>
    <p:sldId id="257" r:id="rId5"/>
    <p:sldId id="258" r:id="rId6"/>
    <p:sldId id="260" r:id="rId7"/>
    <p:sldId id="261" r:id="rId8"/>
    <p:sldId id="262" r:id="rId9"/>
    <p:sldId id="259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8F655E-AD7B-4F9E-BB6E-E4B5588A6A0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EC148BA-9DEB-44A8-8145-939CA09B8015}">
      <dgm:prSet/>
      <dgm:spPr/>
      <dgm:t>
        <a:bodyPr/>
        <a:lstStyle/>
        <a:p>
          <a:r>
            <a:rPr lang="kk-KZ" b="1" dirty="0" smtClean="0"/>
            <a:t>Оқулықпен жұмыс</a:t>
          </a:r>
          <a:endParaRPr lang="ru-RU" dirty="0"/>
        </a:p>
      </dgm:t>
    </dgm:pt>
    <dgm:pt modelId="{82386DA4-DAE7-41BE-8377-978B74257820}" type="parTrans" cxnId="{BB13ED49-41E6-4E67-B75D-42AD4CE6C692}">
      <dgm:prSet/>
      <dgm:spPr/>
      <dgm:t>
        <a:bodyPr/>
        <a:lstStyle/>
        <a:p>
          <a:endParaRPr lang="ru-RU"/>
        </a:p>
      </dgm:t>
    </dgm:pt>
    <dgm:pt modelId="{61A3C86C-4E2B-4B48-93AD-F7FF6F47B758}" type="sibTrans" cxnId="{BB13ED49-41E6-4E67-B75D-42AD4CE6C692}">
      <dgm:prSet/>
      <dgm:spPr/>
      <dgm:t>
        <a:bodyPr/>
        <a:lstStyle/>
        <a:p>
          <a:endParaRPr lang="ru-RU"/>
        </a:p>
      </dgm:t>
    </dgm:pt>
    <dgm:pt modelId="{AD9C452F-F6D3-43F2-9682-8C8A004921F7}">
      <dgm:prSet/>
      <dgm:spPr/>
      <dgm:t>
        <a:bodyPr/>
        <a:lstStyle/>
        <a:p>
          <a:r>
            <a:rPr lang="kk-KZ" b="1" smtClean="0"/>
            <a:t>Оқылым тапсырмасы</a:t>
          </a:r>
          <a:endParaRPr lang="ru-RU"/>
        </a:p>
      </dgm:t>
    </dgm:pt>
    <dgm:pt modelId="{E29FE709-5B0B-4595-8C4A-664560399E91}" type="parTrans" cxnId="{89B8C6D9-FA30-47AE-8DCE-EC87556A4E01}">
      <dgm:prSet/>
      <dgm:spPr/>
      <dgm:t>
        <a:bodyPr/>
        <a:lstStyle/>
        <a:p>
          <a:endParaRPr lang="ru-RU"/>
        </a:p>
      </dgm:t>
    </dgm:pt>
    <dgm:pt modelId="{4C6BC126-6017-41AF-8A28-EF863D7B21FB}" type="sibTrans" cxnId="{89B8C6D9-FA30-47AE-8DCE-EC87556A4E01}">
      <dgm:prSet/>
      <dgm:spPr/>
      <dgm:t>
        <a:bodyPr/>
        <a:lstStyle/>
        <a:p>
          <a:endParaRPr lang="ru-RU"/>
        </a:p>
      </dgm:t>
    </dgm:pt>
    <dgm:pt modelId="{70A18BB5-386B-41EA-8A76-D14CD1774C4E}" type="pres">
      <dgm:prSet presAssocID="{C08F655E-AD7B-4F9E-BB6E-E4B5588A6A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40B3D-497C-4BA7-A781-3F5A558D2FFC}" type="pres">
      <dgm:prSet presAssocID="{CEC148BA-9DEB-44A8-8145-939CA09B801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113E5-1BD3-4C77-991E-A71F98511B98}" type="pres">
      <dgm:prSet presAssocID="{61A3C86C-4E2B-4B48-93AD-F7FF6F47B758}" presName="spacer" presStyleCnt="0"/>
      <dgm:spPr/>
    </dgm:pt>
    <dgm:pt modelId="{34755C31-8CD7-4D75-A39F-6FE14E94D5FB}" type="pres">
      <dgm:prSet presAssocID="{AD9C452F-F6D3-43F2-9682-8C8A004921F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E4A9D7-2090-47E9-B442-2A01534B2E93}" type="presOf" srcId="{C08F655E-AD7B-4F9E-BB6E-E4B5588A6A07}" destId="{70A18BB5-386B-41EA-8A76-D14CD1774C4E}" srcOrd="0" destOrd="0" presId="urn:microsoft.com/office/officeart/2005/8/layout/vList2"/>
    <dgm:cxn modelId="{BB13ED49-41E6-4E67-B75D-42AD4CE6C692}" srcId="{C08F655E-AD7B-4F9E-BB6E-E4B5588A6A07}" destId="{CEC148BA-9DEB-44A8-8145-939CA09B8015}" srcOrd="0" destOrd="0" parTransId="{82386DA4-DAE7-41BE-8377-978B74257820}" sibTransId="{61A3C86C-4E2B-4B48-93AD-F7FF6F47B758}"/>
    <dgm:cxn modelId="{E79261A2-8825-4C70-8C26-A84E058B8FFA}" type="presOf" srcId="{AD9C452F-F6D3-43F2-9682-8C8A004921F7}" destId="{34755C31-8CD7-4D75-A39F-6FE14E94D5FB}" srcOrd="0" destOrd="0" presId="urn:microsoft.com/office/officeart/2005/8/layout/vList2"/>
    <dgm:cxn modelId="{89B8C6D9-FA30-47AE-8DCE-EC87556A4E01}" srcId="{C08F655E-AD7B-4F9E-BB6E-E4B5588A6A07}" destId="{AD9C452F-F6D3-43F2-9682-8C8A004921F7}" srcOrd="1" destOrd="0" parTransId="{E29FE709-5B0B-4595-8C4A-664560399E91}" sibTransId="{4C6BC126-6017-41AF-8A28-EF863D7B21FB}"/>
    <dgm:cxn modelId="{72DBF385-217F-49FF-884A-28BBBEC80F5E}" type="presOf" srcId="{CEC148BA-9DEB-44A8-8145-939CA09B8015}" destId="{EC540B3D-497C-4BA7-A781-3F5A558D2FFC}" srcOrd="0" destOrd="0" presId="urn:microsoft.com/office/officeart/2005/8/layout/vList2"/>
    <dgm:cxn modelId="{4AE95FC8-EE53-4F12-9259-1FE74273947F}" type="presParOf" srcId="{70A18BB5-386B-41EA-8A76-D14CD1774C4E}" destId="{EC540B3D-497C-4BA7-A781-3F5A558D2FFC}" srcOrd="0" destOrd="0" presId="urn:microsoft.com/office/officeart/2005/8/layout/vList2"/>
    <dgm:cxn modelId="{B00602EA-1293-4535-9802-E1E455379D3A}" type="presParOf" srcId="{70A18BB5-386B-41EA-8A76-D14CD1774C4E}" destId="{C86113E5-1BD3-4C77-991E-A71F98511B98}" srcOrd="1" destOrd="0" presId="urn:microsoft.com/office/officeart/2005/8/layout/vList2"/>
    <dgm:cxn modelId="{C643D8E3-CB36-43F5-B9C1-D2F82484EC58}" type="presParOf" srcId="{70A18BB5-386B-41EA-8A76-D14CD1774C4E}" destId="{34755C31-8CD7-4D75-A39F-6FE14E94D5F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9D22D-2EB6-4ABD-8138-41DB19B894F0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B1B788B-DE41-47CF-8D18-E31874A144FC}">
      <dgm:prSet phldrT="[Текст]"/>
      <dgm:spPr/>
      <dgm:t>
        <a:bodyPr/>
        <a:lstStyle/>
        <a:p>
          <a:endParaRPr lang="ru-RU" dirty="0"/>
        </a:p>
      </dgm:t>
    </dgm:pt>
    <dgm:pt modelId="{CFEBEC89-45B1-4800-8959-DC46FCAEC276}" type="sibTrans" cxnId="{95E42977-6D34-460A-9DEA-2E64B5474678}">
      <dgm:prSet/>
      <dgm:spPr/>
      <dgm:t>
        <a:bodyPr/>
        <a:lstStyle/>
        <a:p>
          <a:endParaRPr lang="ru-RU"/>
        </a:p>
      </dgm:t>
    </dgm:pt>
    <dgm:pt modelId="{FF979DE2-7234-432A-BCC7-B51116DE1B44}" type="parTrans" cxnId="{95E42977-6D34-460A-9DEA-2E64B5474678}">
      <dgm:prSet/>
      <dgm:spPr/>
      <dgm:t>
        <a:bodyPr/>
        <a:lstStyle/>
        <a:p>
          <a:endParaRPr lang="ru-RU"/>
        </a:p>
      </dgm:t>
    </dgm:pt>
    <dgm:pt modelId="{3A3D237E-5B5A-481A-BC68-BA3E12126F1E}" type="pres">
      <dgm:prSet presAssocID="{3E99D22D-2EB6-4ABD-8138-41DB19B894F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F9E25B-903E-41B1-967D-9C5F28BF7D19}" type="pres">
      <dgm:prSet presAssocID="{3B1B788B-DE41-47CF-8D18-E31874A144FC}" presName="linNode" presStyleCnt="0"/>
      <dgm:spPr/>
    </dgm:pt>
    <dgm:pt modelId="{51CA6CFC-A36E-48CA-9D9E-B18EB60B981A}" type="pres">
      <dgm:prSet presAssocID="{3B1B788B-DE41-47CF-8D18-E31874A144FC}" presName="parentShp" presStyleLbl="node1" presStyleIdx="0" presStyleCnt="1" custScaleX="247058" custScaleY="94767" custLinFactNeighborX="-360" custLinFactNeighborY="-1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BC836-9F74-422D-BAE5-727423810716}" type="pres">
      <dgm:prSet presAssocID="{3B1B788B-DE41-47CF-8D18-E31874A144FC}" presName="childShp" presStyleLbl="bgAccFollowNode1" presStyleIdx="0" presStyleCnt="1" custFlipVert="0" custFlipHor="0" custScaleX="912" custScaleY="1492" custLinFactNeighborX="30173" custLinFactNeighborY="10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1E53A-40A9-47FF-B8AF-33A2BD3989B2}" type="presOf" srcId="{3E99D22D-2EB6-4ABD-8138-41DB19B894F0}" destId="{3A3D237E-5B5A-481A-BC68-BA3E12126F1E}" srcOrd="0" destOrd="0" presId="urn:microsoft.com/office/officeart/2005/8/layout/vList6"/>
    <dgm:cxn modelId="{CA51B1A3-C4D1-440E-8A2D-C44D5062EEC5}" type="presOf" srcId="{3B1B788B-DE41-47CF-8D18-E31874A144FC}" destId="{51CA6CFC-A36E-48CA-9D9E-B18EB60B981A}" srcOrd="0" destOrd="0" presId="urn:microsoft.com/office/officeart/2005/8/layout/vList6"/>
    <dgm:cxn modelId="{95E42977-6D34-460A-9DEA-2E64B5474678}" srcId="{3E99D22D-2EB6-4ABD-8138-41DB19B894F0}" destId="{3B1B788B-DE41-47CF-8D18-E31874A144FC}" srcOrd="0" destOrd="0" parTransId="{FF979DE2-7234-432A-BCC7-B51116DE1B44}" sibTransId="{CFEBEC89-45B1-4800-8959-DC46FCAEC276}"/>
    <dgm:cxn modelId="{CF286885-427E-459C-BA59-06B53F9794E8}" type="presParOf" srcId="{3A3D237E-5B5A-481A-BC68-BA3E12126F1E}" destId="{68F9E25B-903E-41B1-967D-9C5F28BF7D19}" srcOrd="0" destOrd="0" presId="urn:microsoft.com/office/officeart/2005/8/layout/vList6"/>
    <dgm:cxn modelId="{A71D346A-A3D1-4897-8816-E0FDF9494096}" type="presParOf" srcId="{68F9E25B-903E-41B1-967D-9C5F28BF7D19}" destId="{51CA6CFC-A36E-48CA-9D9E-B18EB60B981A}" srcOrd="0" destOrd="0" presId="urn:microsoft.com/office/officeart/2005/8/layout/vList6"/>
    <dgm:cxn modelId="{2666D0FE-AF1C-466F-AC05-2B51C62923C0}" type="presParOf" srcId="{68F9E25B-903E-41B1-967D-9C5F28BF7D19}" destId="{D26BC836-9F74-422D-BAE5-72742381071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DAE97C-FB3B-452C-B340-6E9E44D75CBA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274583E6-1ED4-494B-A97B-C2615C891073}">
      <dgm:prSet custT="1"/>
      <dgm:spPr/>
      <dgm:t>
        <a:bodyPr/>
        <a:lstStyle/>
        <a:p>
          <a:r>
            <a: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2-тапсырма. Берілген сөздерді дыбысқа еліктеу және оның бейнеленуін сипаттау арқылы бағанға бөл.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76873-DA4A-4C41-AB44-896AF753004B}" type="parTrans" cxnId="{6A215EF2-F06B-4EBC-B89A-D7410281DECD}">
      <dgm:prSet/>
      <dgm:spPr/>
      <dgm:t>
        <a:bodyPr/>
        <a:lstStyle/>
        <a:p>
          <a:endParaRPr lang="ru-RU"/>
        </a:p>
      </dgm:t>
    </dgm:pt>
    <dgm:pt modelId="{4A3B834C-76A7-46B1-A5B2-7B638B615427}" type="sibTrans" cxnId="{6A215EF2-F06B-4EBC-B89A-D7410281DECD}">
      <dgm:prSet/>
      <dgm:spPr/>
      <dgm:t>
        <a:bodyPr/>
        <a:lstStyle/>
        <a:p>
          <a:endParaRPr lang="ru-RU"/>
        </a:p>
      </dgm:t>
    </dgm:pt>
    <dgm:pt modelId="{9A30EAAD-34D2-4CFB-B9F7-8ECF878EA9F4}">
      <dgm:prSet custT="1"/>
      <dgm:spPr/>
      <dgm:t>
        <a:bodyPr/>
        <a:lstStyle/>
        <a:p>
          <a:r>
            <a:rPr lang="kk-KZ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Тарс-тұрс, жалт қарады, салдыр-гүлдір, селк етті, қор ете қалды                   маң-маң басты, саңқ етті, сылқ құлады, арс-арс, жалт-жұлт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5C1BE2-4CA1-45B1-8036-6464E6CEF700}" type="parTrans" cxnId="{7D7A1D0B-988C-435E-BD7A-3019BDCF4E2F}">
      <dgm:prSet/>
      <dgm:spPr/>
      <dgm:t>
        <a:bodyPr/>
        <a:lstStyle/>
        <a:p>
          <a:endParaRPr lang="ru-RU"/>
        </a:p>
      </dgm:t>
    </dgm:pt>
    <dgm:pt modelId="{F5EA37FE-00D9-444F-9116-A8AB61A8CAC0}" type="sibTrans" cxnId="{7D7A1D0B-988C-435E-BD7A-3019BDCF4E2F}">
      <dgm:prSet/>
      <dgm:spPr/>
      <dgm:t>
        <a:bodyPr/>
        <a:lstStyle/>
        <a:p>
          <a:endParaRPr lang="ru-RU"/>
        </a:p>
      </dgm:t>
    </dgm:pt>
    <dgm:pt modelId="{83037FA7-AEFF-4641-AEF8-A39303882F70}" type="pres">
      <dgm:prSet presAssocID="{05DAE97C-FB3B-452C-B340-6E9E44D75C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C5166C-539F-421E-9897-FDA952C85E65}" type="pres">
      <dgm:prSet presAssocID="{274583E6-1ED4-494B-A97B-C2615C89107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15212-6D6C-4D7E-9368-CCD18762A678}" type="pres">
      <dgm:prSet presAssocID="{4A3B834C-76A7-46B1-A5B2-7B638B615427}" presName="spacer" presStyleCnt="0"/>
      <dgm:spPr/>
    </dgm:pt>
    <dgm:pt modelId="{96DA5BE9-BE9B-4951-B079-9F0E04DD2591}" type="pres">
      <dgm:prSet presAssocID="{9A30EAAD-34D2-4CFB-B9F7-8ECF878EA9F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03BEF2-DEAB-4AAA-AAAB-6A876C23E32B}" type="presOf" srcId="{05DAE97C-FB3B-452C-B340-6E9E44D75CBA}" destId="{83037FA7-AEFF-4641-AEF8-A39303882F70}" srcOrd="0" destOrd="0" presId="urn:microsoft.com/office/officeart/2005/8/layout/vList2"/>
    <dgm:cxn modelId="{70BAC9D3-B6D7-47BB-BA4F-C22BA966D1F6}" type="presOf" srcId="{9A30EAAD-34D2-4CFB-B9F7-8ECF878EA9F4}" destId="{96DA5BE9-BE9B-4951-B079-9F0E04DD2591}" srcOrd="0" destOrd="0" presId="urn:microsoft.com/office/officeart/2005/8/layout/vList2"/>
    <dgm:cxn modelId="{0524510E-B69E-4A59-89D9-D8944E1CEE57}" type="presOf" srcId="{274583E6-1ED4-494B-A97B-C2615C891073}" destId="{CAC5166C-539F-421E-9897-FDA952C85E65}" srcOrd="0" destOrd="0" presId="urn:microsoft.com/office/officeart/2005/8/layout/vList2"/>
    <dgm:cxn modelId="{7D7A1D0B-988C-435E-BD7A-3019BDCF4E2F}" srcId="{05DAE97C-FB3B-452C-B340-6E9E44D75CBA}" destId="{9A30EAAD-34D2-4CFB-B9F7-8ECF878EA9F4}" srcOrd="1" destOrd="0" parTransId="{215C1BE2-4CA1-45B1-8036-6464E6CEF700}" sibTransId="{F5EA37FE-00D9-444F-9116-A8AB61A8CAC0}"/>
    <dgm:cxn modelId="{6A215EF2-F06B-4EBC-B89A-D7410281DECD}" srcId="{05DAE97C-FB3B-452C-B340-6E9E44D75CBA}" destId="{274583E6-1ED4-494B-A97B-C2615C891073}" srcOrd="0" destOrd="0" parTransId="{F3E76873-DA4A-4C41-AB44-896AF753004B}" sibTransId="{4A3B834C-76A7-46B1-A5B2-7B638B615427}"/>
    <dgm:cxn modelId="{06F70F2B-C0CF-49AC-AE19-78C6EC9E27AC}" type="presParOf" srcId="{83037FA7-AEFF-4641-AEF8-A39303882F70}" destId="{CAC5166C-539F-421E-9897-FDA952C85E65}" srcOrd="0" destOrd="0" presId="urn:microsoft.com/office/officeart/2005/8/layout/vList2"/>
    <dgm:cxn modelId="{0E564D30-FC24-44FA-B7C1-5644068FF55D}" type="presParOf" srcId="{83037FA7-AEFF-4641-AEF8-A39303882F70}" destId="{18115212-6D6C-4D7E-9368-CCD18762A678}" srcOrd="1" destOrd="0" presId="urn:microsoft.com/office/officeart/2005/8/layout/vList2"/>
    <dgm:cxn modelId="{38DE6E3D-5DEA-4269-8D77-3563FDD066B9}" type="presParOf" srcId="{83037FA7-AEFF-4641-AEF8-A39303882F70}" destId="{96DA5BE9-BE9B-4951-B079-9F0E04DD259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FB6B64-CE9D-4CAF-8CCC-2D08382619CE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797F456-5B26-43F4-AD69-F5F99563340C}">
      <dgm:prSet phldrT="[Текст]"/>
      <dgm:spPr/>
      <dgm:t>
        <a:bodyPr/>
        <a:lstStyle/>
        <a:p>
          <a:endParaRPr lang="ru-RU" dirty="0"/>
        </a:p>
      </dgm:t>
    </dgm:pt>
    <dgm:pt modelId="{91C6124A-DCEA-4EF5-962B-52D31BAF1D4B}" type="parTrans" cxnId="{20A7635B-E0DC-4A4D-8F4C-D7C51FB5C3F4}">
      <dgm:prSet/>
      <dgm:spPr/>
      <dgm:t>
        <a:bodyPr/>
        <a:lstStyle/>
        <a:p>
          <a:endParaRPr lang="ru-RU"/>
        </a:p>
      </dgm:t>
    </dgm:pt>
    <dgm:pt modelId="{74ABF35D-9165-4B49-B5D8-67155CDFC62F}" type="sibTrans" cxnId="{20A7635B-E0DC-4A4D-8F4C-D7C51FB5C3F4}">
      <dgm:prSet/>
      <dgm:spPr/>
      <dgm:t>
        <a:bodyPr/>
        <a:lstStyle/>
        <a:p>
          <a:endParaRPr lang="ru-RU"/>
        </a:p>
      </dgm:t>
    </dgm:pt>
    <dgm:pt modelId="{49B41E89-93D4-42D4-95C8-27521AC166FA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3-тапсырма </a:t>
          </a:r>
          <a:endParaRPr lang="ru-RU" sz="2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Көп нүктенің орнына төмендегі еліктеуіш сөздердің тиістісін қойып, жазыңдар.</a:t>
          </a:r>
          <a:endParaRPr lang="ru-RU" sz="2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Үйдегі жұрттың бәрі ... боп тысқа қарай ақтарылды. Сол дауыспен аралас тасты жерде тарсылдатып жатқан көп аттың ... сатырлап қатты қағысып жатқан сойыл дауысы да естілгендей болды. </a:t>
          </a: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Керекті сөздер:</a:t>
          </a:r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абыр-сабыр,  саңқ-саңқ, шақыр-шұқыр, қор ете қалды</a:t>
          </a:r>
        </a:p>
        <a:p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Тысқа шыққан ер-азамат қарбаласып ... жүгіріп, қақтығып жүріп, сойыл қаруларын табысып алып, бірі ілгері, бірі кейін ... етіп аттарына мініп жатты.</a:t>
          </a: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Керекті сөздер:</a:t>
          </a:r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маң-маң, дабыр-дұбыр, сатыр-сұтыр, селк ете.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83B351-316D-4E0A-8C2B-16E26ABEE69E}" type="parTrans" cxnId="{E69E1608-3497-4163-9248-498BA99C117D}">
      <dgm:prSet/>
      <dgm:spPr/>
      <dgm:t>
        <a:bodyPr/>
        <a:lstStyle/>
        <a:p>
          <a:endParaRPr lang="ru-RU"/>
        </a:p>
      </dgm:t>
    </dgm:pt>
    <dgm:pt modelId="{A25820AF-ED50-4C5D-AA99-A635B403213D}" type="sibTrans" cxnId="{E69E1608-3497-4163-9248-498BA99C117D}">
      <dgm:prSet/>
      <dgm:spPr/>
      <dgm:t>
        <a:bodyPr/>
        <a:lstStyle/>
        <a:p>
          <a:endParaRPr lang="ru-RU"/>
        </a:p>
      </dgm:t>
    </dgm:pt>
    <dgm:pt modelId="{9150D8D4-059A-409F-8EC6-CEA112021E6A}">
      <dgm:prSet/>
      <dgm:spPr/>
      <dgm:t>
        <a:bodyPr/>
        <a:lstStyle/>
        <a:p>
          <a:endParaRPr lang="ru-RU"/>
        </a:p>
      </dgm:t>
    </dgm:pt>
    <dgm:pt modelId="{6E907B55-6E32-4C69-BC51-38C3FE0F4C3E}" type="parTrans" cxnId="{C4155600-FD57-4AC4-8DAF-9217F53C0BEB}">
      <dgm:prSet/>
      <dgm:spPr/>
      <dgm:t>
        <a:bodyPr/>
        <a:lstStyle/>
        <a:p>
          <a:endParaRPr lang="ru-RU"/>
        </a:p>
      </dgm:t>
    </dgm:pt>
    <dgm:pt modelId="{AB411494-B13B-4F73-893A-6AA54E78FB27}" type="sibTrans" cxnId="{C4155600-FD57-4AC4-8DAF-9217F53C0BEB}">
      <dgm:prSet/>
      <dgm:spPr/>
      <dgm:t>
        <a:bodyPr/>
        <a:lstStyle/>
        <a:p>
          <a:endParaRPr lang="ru-RU"/>
        </a:p>
      </dgm:t>
    </dgm:pt>
    <dgm:pt modelId="{281B2070-C61E-4A66-8ED8-93E6E677B20A}">
      <dgm:prSet/>
      <dgm:spPr/>
      <dgm:t>
        <a:bodyPr/>
        <a:lstStyle/>
        <a:p>
          <a:endParaRPr lang="ru-RU"/>
        </a:p>
      </dgm:t>
    </dgm:pt>
    <dgm:pt modelId="{59BAFEDD-DF13-4DA0-AD99-C88C725CB6D9}" type="parTrans" cxnId="{4A5CFC04-EBB9-4445-9F04-924E3524ACC3}">
      <dgm:prSet/>
      <dgm:spPr/>
      <dgm:t>
        <a:bodyPr/>
        <a:lstStyle/>
        <a:p>
          <a:endParaRPr lang="ru-RU"/>
        </a:p>
      </dgm:t>
    </dgm:pt>
    <dgm:pt modelId="{82748EA2-9C59-4096-9CC2-F43D4288E20D}" type="sibTrans" cxnId="{4A5CFC04-EBB9-4445-9F04-924E3524ACC3}">
      <dgm:prSet/>
      <dgm:spPr/>
      <dgm:t>
        <a:bodyPr/>
        <a:lstStyle/>
        <a:p>
          <a:endParaRPr lang="ru-RU"/>
        </a:p>
      </dgm:t>
    </dgm:pt>
    <dgm:pt modelId="{0462224B-61E4-418A-B32F-CD3FBD43F228}">
      <dgm:prSet/>
      <dgm:spPr/>
      <dgm:t>
        <a:bodyPr/>
        <a:lstStyle/>
        <a:p>
          <a:endParaRPr lang="ru-RU"/>
        </a:p>
      </dgm:t>
    </dgm:pt>
    <dgm:pt modelId="{3C9E2EF1-5B70-4A45-958B-AF6B0B746FD5}" type="parTrans" cxnId="{AD42F29A-B358-41E7-ABF6-105E7AFB5A70}">
      <dgm:prSet/>
      <dgm:spPr/>
      <dgm:t>
        <a:bodyPr/>
        <a:lstStyle/>
        <a:p>
          <a:endParaRPr lang="ru-RU"/>
        </a:p>
      </dgm:t>
    </dgm:pt>
    <dgm:pt modelId="{1267E70B-756A-42C3-85B8-93C7961D5C78}" type="sibTrans" cxnId="{AD42F29A-B358-41E7-ABF6-105E7AFB5A70}">
      <dgm:prSet/>
      <dgm:spPr/>
      <dgm:t>
        <a:bodyPr/>
        <a:lstStyle/>
        <a:p>
          <a:endParaRPr lang="ru-RU"/>
        </a:p>
      </dgm:t>
    </dgm:pt>
    <dgm:pt modelId="{D7744F1A-5174-47A4-A658-28781F9D3F95}">
      <dgm:prSet/>
      <dgm:spPr/>
      <dgm:t>
        <a:bodyPr/>
        <a:lstStyle/>
        <a:p>
          <a:endParaRPr lang="ru-RU"/>
        </a:p>
      </dgm:t>
    </dgm:pt>
    <dgm:pt modelId="{D5B11C0F-0FD5-4ED0-9B04-CFBA0500BE39}" type="parTrans" cxnId="{3097375B-7CF4-4CA0-B38E-8E19FD6256D6}">
      <dgm:prSet/>
      <dgm:spPr/>
      <dgm:t>
        <a:bodyPr/>
        <a:lstStyle/>
        <a:p>
          <a:endParaRPr lang="ru-RU"/>
        </a:p>
      </dgm:t>
    </dgm:pt>
    <dgm:pt modelId="{C9A02524-DA4A-4B23-B730-95423B77469A}" type="sibTrans" cxnId="{3097375B-7CF4-4CA0-B38E-8E19FD6256D6}">
      <dgm:prSet/>
      <dgm:spPr/>
      <dgm:t>
        <a:bodyPr/>
        <a:lstStyle/>
        <a:p>
          <a:endParaRPr lang="ru-RU"/>
        </a:p>
      </dgm:t>
    </dgm:pt>
    <dgm:pt modelId="{AE985830-6D90-4340-8CC9-5B83F411289B}">
      <dgm:prSet/>
      <dgm:spPr/>
      <dgm:t>
        <a:bodyPr/>
        <a:lstStyle/>
        <a:p>
          <a:endParaRPr lang="ru-RU"/>
        </a:p>
      </dgm:t>
    </dgm:pt>
    <dgm:pt modelId="{D270CD90-7668-4104-9036-D15291426352}" type="parTrans" cxnId="{5636C82E-4C15-48E8-88A5-8ACC85ED4E93}">
      <dgm:prSet/>
      <dgm:spPr/>
      <dgm:t>
        <a:bodyPr/>
        <a:lstStyle/>
        <a:p>
          <a:endParaRPr lang="ru-RU"/>
        </a:p>
      </dgm:t>
    </dgm:pt>
    <dgm:pt modelId="{BADAF8E2-0426-4E1A-BBEB-72C4AFE6C6C7}" type="sibTrans" cxnId="{5636C82E-4C15-48E8-88A5-8ACC85ED4E93}">
      <dgm:prSet/>
      <dgm:spPr/>
      <dgm:t>
        <a:bodyPr/>
        <a:lstStyle/>
        <a:p>
          <a:endParaRPr lang="ru-RU"/>
        </a:p>
      </dgm:t>
    </dgm:pt>
    <dgm:pt modelId="{39D8CBA0-C8CE-4933-984D-4B87FD4E73BF}">
      <dgm:prSet/>
      <dgm:spPr/>
      <dgm:t>
        <a:bodyPr/>
        <a:lstStyle/>
        <a:p>
          <a:endParaRPr lang="ru-RU"/>
        </a:p>
      </dgm:t>
    </dgm:pt>
    <dgm:pt modelId="{C412E2B3-3923-4588-8799-4749AD70D769}" type="parTrans" cxnId="{FB4F8BB1-1A76-49D9-ADBF-81775EB84143}">
      <dgm:prSet/>
      <dgm:spPr/>
      <dgm:t>
        <a:bodyPr/>
        <a:lstStyle/>
        <a:p>
          <a:endParaRPr lang="ru-RU"/>
        </a:p>
      </dgm:t>
    </dgm:pt>
    <dgm:pt modelId="{0EB646C7-9905-4E46-A6BC-0368C1937BAD}" type="sibTrans" cxnId="{FB4F8BB1-1A76-49D9-ADBF-81775EB84143}">
      <dgm:prSet/>
      <dgm:spPr/>
      <dgm:t>
        <a:bodyPr/>
        <a:lstStyle/>
        <a:p>
          <a:endParaRPr lang="ru-RU"/>
        </a:p>
      </dgm:t>
    </dgm:pt>
    <dgm:pt modelId="{0AFB832E-B068-4169-AFFC-E97EF4C7BA3A}">
      <dgm:prSet/>
      <dgm:spPr/>
      <dgm:t>
        <a:bodyPr/>
        <a:lstStyle/>
        <a:p>
          <a:endParaRPr lang="ru-RU"/>
        </a:p>
      </dgm:t>
    </dgm:pt>
    <dgm:pt modelId="{7999840C-D73B-41CB-AE23-20AAFF433006}" type="parTrans" cxnId="{A12E3208-3B68-41AA-A02D-204A2C6D78C7}">
      <dgm:prSet/>
      <dgm:spPr/>
      <dgm:t>
        <a:bodyPr/>
        <a:lstStyle/>
        <a:p>
          <a:endParaRPr lang="ru-RU"/>
        </a:p>
      </dgm:t>
    </dgm:pt>
    <dgm:pt modelId="{77B0C87A-215B-4E38-9824-90CF69367B45}" type="sibTrans" cxnId="{A12E3208-3B68-41AA-A02D-204A2C6D78C7}">
      <dgm:prSet/>
      <dgm:spPr/>
      <dgm:t>
        <a:bodyPr/>
        <a:lstStyle/>
        <a:p>
          <a:endParaRPr lang="ru-RU"/>
        </a:p>
      </dgm:t>
    </dgm:pt>
    <dgm:pt modelId="{946ABD85-69ED-46A0-B2C4-E0231E079331}" type="pres">
      <dgm:prSet presAssocID="{3AFB6B64-CE9D-4CAF-8CCC-2D08382619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235945-84F7-43C1-8FCA-C328F0A7B2FB}" type="pres">
      <dgm:prSet presAssocID="{3797F456-5B26-43F4-AD69-F5F99563340C}" presName="roof" presStyleLbl="dkBgShp" presStyleIdx="0" presStyleCnt="2"/>
      <dgm:spPr/>
      <dgm:t>
        <a:bodyPr/>
        <a:lstStyle/>
        <a:p>
          <a:endParaRPr lang="ru-RU"/>
        </a:p>
      </dgm:t>
    </dgm:pt>
    <dgm:pt modelId="{FEA74D22-D6D5-4FD4-BEF8-8077FF6D72D4}" type="pres">
      <dgm:prSet presAssocID="{3797F456-5B26-43F4-AD69-F5F99563340C}" presName="pillars" presStyleCnt="0"/>
      <dgm:spPr/>
    </dgm:pt>
    <dgm:pt modelId="{475B247C-FAA3-4A58-9779-3283A681A85A}" type="pres">
      <dgm:prSet presAssocID="{3797F456-5B26-43F4-AD69-F5F99563340C}" presName="pillar1" presStyleLbl="node1" presStyleIdx="0" presStyleCnt="1" custScaleY="158730" custLinFactNeighborX="-980" custLinFactNeighborY="-11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2BE7F-5B48-46D4-86A6-75306551FD23}" type="pres">
      <dgm:prSet presAssocID="{3797F456-5B26-43F4-AD69-F5F99563340C}" presName="base" presStyleLbl="dkBgShp" presStyleIdx="1" presStyleCnt="2"/>
      <dgm:spPr/>
    </dgm:pt>
  </dgm:ptLst>
  <dgm:cxnLst>
    <dgm:cxn modelId="{4A5CFC04-EBB9-4445-9F04-924E3524ACC3}" srcId="{3AFB6B64-CE9D-4CAF-8CCC-2D08382619CE}" destId="{281B2070-C61E-4A66-8ED8-93E6E677B20A}" srcOrd="2" destOrd="0" parTransId="{59BAFEDD-DF13-4DA0-AD99-C88C725CB6D9}" sibTransId="{82748EA2-9C59-4096-9CC2-F43D4288E20D}"/>
    <dgm:cxn modelId="{20A7635B-E0DC-4A4D-8F4C-D7C51FB5C3F4}" srcId="{3AFB6B64-CE9D-4CAF-8CCC-2D08382619CE}" destId="{3797F456-5B26-43F4-AD69-F5F99563340C}" srcOrd="0" destOrd="0" parTransId="{91C6124A-DCEA-4EF5-962B-52D31BAF1D4B}" sibTransId="{74ABF35D-9165-4B49-B5D8-67155CDFC62F}"/>
    <dgm:cxn modelId="{C9A498F3-F2A7-4DCD-B3AA-E4C93388BF6F}" type="presOf" srcId="{49B41E89-93D4-42D4-95C8-27521AC166FA}" destId="{475B247C-FAA3-4A58-9779-3283A681A85A}" srcOrd="0" destOrd="0" presId="urn:microsoft.com/office/officeart/2005/8/layout/hList3"/>
    <dgm:cxn modelId="{85F76DD7-B819-4782-B45C-8C517E76E6EA}" type="presOf" srcId="{3797F456-5B26-43F4-AD69-F5F99563340C}" destId="{7F235945-84F7-43C1-8FCA-C328F0A7B2FB}" srcOrd="0" destOrd="0" presId="urn:microsoft.com/office/officeart/2005/8/layout/hList3"/>
    <dgm:cxn modelId="{E69E1608-3497-4163-9248-498BA99C117D}" srcId="{3797F456-5B26-43F4-AD69-F5F99563340C}" destId="{49B41E89-93D4-42D4-95C8-27521AC166FA}" srcOrd="0" destOrd="0" parTransId="{BD83B351-316D-4E0A-8C2B-16E26ABEE69E}" sibTransId="{A25820AF-ED50-4C5D-AA99-A635B403213D}"/>
    <dgm:cxn modelId="{FB4F8BB1-1A76-49D9-ADBF-81775EB84143}" srcId="{3AFB6B64-CE9D-4CAF-8CCC-2D08382619CE}" destId="{39D8CBA0-C8CE-4933-984D-4B87FD4E73BF}" srcOrd="6" destOrd="0" parTransId="{C412E2B3-3923-4588-8799-4749AD70D769}" sibTransId="{0EB646C7-9905-4E46-A6BC-0368C1937BAD}"/>
    <dgm:cxn modelId="{A12E3208-3B68-41AA-A02D-204A2C6D78C7}" srcId="{3AFB6B64-CE9D-4CAF-8CCC-2D08382619CE}" destId="{0AFB832E-B068-4169-AFFC-E97EF4C7BA3A}" srcOrd="7" destOrd="0" parTransId="{7999840C-D73B-41CB-AE23-20AAFF433006}" sibTransId="{77B0C87A-215B-4E38-9824-90CF69367B45}"/>
    <dgm:cxn modelId="{C4155600-FD57-4AC4-8DAF-9217F53C0BEB}" srcId="{3AFB6B64-CE9D-4CAF-8CCC-2D08382619CE}" destId="{9150D8D4-059A-409F-8EC6-CEA112021E6A}" srcOrd="1" destOrd="0" parTransId="{6E907B55-6E32-4C69-BC51-38C3FE0F4C3E}" sibTransId="{AB411494-B13B-4F73-893A-6AA54E78FB27}"/>
    <dgm:cxn modelId="{AD42F29A-B358-41E7-ABF6-105E7AFB5A70}" srcId="{3AFB6B64-CE9D-4CAF-8CCC-2D08382619CE}" destId="{0462224B-61E4-418A-B32F-CD3FBD43F228}" srcOrd="3" destOrd="0" parTransId="{3C9E2EF1-5B70-4A45-958B-AF6B0B746FD5}" sibTransId="{1267E70B-756A-42C3-85B8-93C7961D5C78}"/>
    <dgm:cxn modelId="{AFFCEB46-24B0-4874-AA0B-7E26577AE8E8}" type="presOf" srcId="{3AFB6B64-CE9D-4CAF-8CCC-2D08382619CE}" destId="{946ABD85-69ED-46A0-B2C4-E0231E079331}" srcOrd="0" destOrd="0" presId="urn:microsoft.com/office/officeart/2005/8/layout/hList3"/>
    <dgm:cxn modelId="{3097375B-7CF4-4CA0-B38E-8E19FD6256D6}" srcId="{3AFB6B64-CE9D-4CAF-8CCC-2D08382619CE}" destId="{D7744F1A-5174-47A4-A658-28781F9D3F95}" srcOrd="4" destOrd="0" parTransId="{D5B11C0F-0FD5-4ED0-9B04-CFBA0500BE39}" sibTransId="{C9A02524-DA4A-4B23-B730-95423B77469A}"/>
    <dgm:cxn modelId="{5636C82E-4C15-48E8-88A5-8ACC85ED4E93}" srcId="{3AFB6B64-CE9D-4CAF-8CCC-2D08382619CE}" destId="{AE985830-6D90-4340-8CC9-5B83F411289B}" srcOrd="5" destOrd="0" parTransId="{D270CD90-7668-4104-9036-D15291426352}" sibTransId="{BADAF8E2-0426-4E1A-BBEB-72C4AFE6C6C7}"/>
    <dgm:cxn modelId="{81579D57-E826-4BCA-AF05-FCB5893BCE31}" type="presParOf" srcId="{946ABD85-69ED-46A0-B2C4-E0231E079331}" destId="{7F235945-84F7-43C1-8FCA-C328F0A7B2FB}" srcOrd="0" destOrd="0" presId="urn:microsoft.com/office/officeart/2005/8/layout/hList3"/>
    <dgm:cxn modelId="{A634B725-07AA-4F2A-95FA-FB66A026D0A6}" type="presParOf" srcId="{946ABD85-69ED-46A0-B2C4-E0231E079331}" destId="{FEA74D22-D6D5-4FD4-BEF8-8077FF6D72D4}" srcOrd="1" destOrd="0" presId="urn:microsoft.com/office/officeart/2005/8/layout/hList3"/>
    <dgm:cxn modelId="{44771B84-FF78-4A69-8F0C-7EEDC88A92E4}" type="presParOf" srcId="{FEA74D22-D6D5-4FD4-BEF8-8077FF6D72D4}" destId="{475B247C-FAA3-4A58-9779-3283A681A85A}" srcOrd="0" destOrd="0" presId="urn:microsoft.com/office/officeart/2005/8/layout/hList3"/>
    <dgm:cxn modelId="{E2E5A70C-46FB-4004-BD1C-D8815CFD9863}" type="presParOf" srcId="{946ABD85-69ED-46A0-B2C4-E0231E079331}" destId="{2392BE7F-5B48-46D4-86A6-75306551FD2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40B3D-497C-4BA7-A781-3F5A558D2FFC}">
      <dsp:nvSpPr>
        <dsp:cNvPr id="0" name=""/>
        <dsp:cNvSpPr/>
      </dsp:nvSpPr>
      <dsp:spPr>
        <a:xfrm>
          <a:off x="0" y="31939"/>
          <a:ext cx="6096000" cy="2227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600" b="1" kern="1200" dirty="0" smtClean="0"/>
            <a:t>Оқулықпен жұмыс</a:t>
          </a:r>
          <a:endParaRPr lang="ru-RU" sz="5600" kern="1200" dirty="0"/>
        </a:p>
      </dsp:txBody>
      <dsp:txXfrm>
        <a:off x="108746" y="140685"/>
        <a:ext cx="5878508" cy="2010188"/>
      </dsp:txXfrm>
    </dsp:sp>
    <dsp:sp modelId="{34755C31-8CD7-4D75-A39F-6FE14E94D5FB}">
      <dsp:nvSpPr>
        <dsp:cNvPr id="0" name=""/>
        <dsp:cNvSpPr/>
      </dsp:nvSpPr>
      <dsp:spPr>
        <a:xfrm>
          <a:off x="0" y="2420900"/>
          <a:ext cx="6096000" cy="22276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600" b="1" kern="1200" smtClean="0"/>
            <a:t>Оқылым тапсырмасы</a:t>
          </a:r>
          <a:endParaRPr lang="ru-RU" sz="5600" kern="1200"/>
        </a:p>
      </dsp:txBody>
      <dsp:txXfrm>
        <a:off x="108746" y="2529646"/>
        <a:ext cx="5878508" cy="2010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6BC836-9F74-422D-BAE5-727423810716}">
      <dsp:nvSpPr>
        <dsp:cNvPr id="0" name=""/>
        <dsp:cNvSpPr/>
      </dsp:nvSpPr>
      <dsp:spPr>
        <a:xfrm>
          <a:off x="8307220" y="3353236"/>
          <a:ext cx="45707" cy="838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CA6CFC-A36E-48CA-9D9E-B18EB60B981A}">
      <dsp:nvSpPr>
        <dsp:cNvPr id="0" name=""/>
        <dsp:cNvSpPr/>
      </dsp:nvSpPr>
      <dsp:spPr>
        <a:xfrm>
          <a:off x="8252" y="72033"/>
          <a:ext cx="8254630" cy="53227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268085" y="331866"/>
        <a:ext cx="7734964" cy="4803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5166C-539F-421E-9897-FDA952C85E65}">
      <dsp:nvSpPr>
        <dsp:cNvPr id="0" name=""/>
        <dsp:cNvSpPr/>
      </dsp:nvSpPr>
      <dsp:spPr>
        <a:xfrm>
          <a:off x="0" y="223250"/>
          <a:ext cx="6096000" cy="216742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2-тапсырма. Берілген сөздерді дыбысқа еліктеу және оның бейнеленуін сипаттау арқылы бағанға бөл.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805" y="329055"/>
        <a:ext cx="5884390" cy="1955815"/>
      </dsp:txXfrm>
    </dsp:sp>
    <dsp:sp modelId="{96DA5BE9-BE9B-4951-B079-9F0E04DD2591}">
      <dsp:nvSpPr>
        <dsp:cNvPr id="0" name=""/>
        <dsp:cNvSpPr/>
      </dsp:nvSpPr>
      <dsp:spPr>
        <a:xfrm>
          <a:off x="0" y="2577875"/>
          <a:ext cx="6096000" cy="2167425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Тарс-тұрс, жалт қарады, салдыр-гүлдір, селк етті, қор ете қалды                   маң-маң басты, саңқ етті, сылқ құлады, арс-арс, жалт-жұлт</a:t>
          </a:r>
          <a:endParaRPr lang="ru-RU" sz="2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805" y="2683680"/>
        <a:ext cx="5884390" cy="19558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35945-84F7-43C1-8FCA-C328F0A7B2FB}">
      <dsp:nvSpPr>
        <dsp:cNvPr id="0" name=""/>
        <dsp:cNvSpPr/>
      </dsp:nvSpPr>
      <dsp:spPr>
        <a:xfrm>
          <a:off x="0" y="-412469"/>
          <a:ext cx="7344816" cy="215202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0" y="-412469"/>
        <a:ext cx="7344816" cy="2152024"/>
      </dsp:txXfrm>
    </dsp:sp>
    <dsp:sp modelId="{475B247C-FAA3-4A58-9779-3283A681A85A}">
      <dsp:nvSpPr>
        <dsp:cNvPr id="0" name=""/>
        <dsp:cNvSpPr/>
      </dsp:nvSpPr>
      <dsp:spPr>
        <a:xfrm>
          <a:off x="0" y="0"/>
          <a:ext cx="7344816" cy="71734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3-тапсырма </a:t>
          </a:r>
          <a:endParaRPr lang="ru-RU" sz="2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Көп нүктенің орнына төмендегі еліктеуіш сөздердің тиістісін қойып, жазыңдар.</a:t>
          </a:r>
          <a:endParaRPr lang="ru-RU" sz="2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Үйдегі жұрттың бәрі ... боп тысқа қарай ақтарылды. Сол дауыспен аралас тасты жерде тарсылдатып жатқан көп аттың ... сатырлап қатты қағысып жатқан сойыл дауысы да естілгендей болды. </a:t>
          </a: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Керекті сөздер:</a:t>
          </a: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абыр-сабыр,  саңқ-саңқ, шақыр-шұқыр, қор ете қалды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Тысқа шыққан ер-азамат қарбаласып ... жүгіріп, қақтығып жүріп, сойыл қаруларын табысып алып, бірі ілгері, бірі кейін ... етіп аттарына мініп жатты.</a:t>
          </a: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Керекті сөздер:</a:t>
          </a: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маң-маң, дабыр-дұбыр, сатыр-сұтыр, селк ете.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7344816" cy="7173408"/>
      </dsp:txXfrm>
    </dsp:sp>
    <dsp:sp modelId="{2392BE7F-5B48-46D4-86A6-75306551FD23}">
      <dsp:nvSpPr>
        <dsp:cNvPr id="0" name=""/>
        <dsp:cNvSpPr/>
      </dsp:nvSpPr>
      <dsp:spPr>
        <a:xfrm>
          <a:off x="0" y="6258807"/>
          <a:ext cx="7344816" cy="50213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E56BA-F601-4A6C-94F1-D2489DD1A9A0}" type="datetimeFigureOut">
              <a:rPr lang="ru-RU" smtClean="0"/>
              <a:t>02.02.2020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A3D93-4EA6-43BC-A5C2-472841FEB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0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A3D93-4EA6-43BC-A5C2-472841FEBF2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654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A3D93-4EA6-43BC-A5C2-472841FEBF2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4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A3D93-4EA6-43BC-A5C2-472841FEBF2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9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ds04.infourok.ru/uploads/ex/067f/000e4ad6-9d44b80a/hello_html_m7a7d187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40" y="274638"/>
            <a:ext cx="8640960" cy="658336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Выноска-облако 7"/>
          <p:cNvSpPr/>
          <p:nvPr/>
        </p:nvSpPr>
        <p:spPr>
          <a:xfrm>
            <a:off x="3491372" y="4293096"/>
            <a:ext cx="2664296" cy="1872208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ds03.infourok.ru/uploads/ex/1219/0000c1e0-69d5b5c4/img2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848872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rgbClr val="FF3399">
                <a:alpha val="41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881328"/>
          </a:xfrm>
        </p:spPr>
        <p:txBody>
          <a:bodyPr/>
          <a:lstStyle/>
          <a:p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79512" y="1844824"/>
            <a:ext cx="8964488" cy="432048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7.Т/А5. Проблемалық сұрақтарға тыңдалған мәтіннен деректер келтіре отырып, дәлелді  жауап беру.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7.ӘТН2.Еліктеу сөздің мағыналық түрін ажыратып, түсініп қолдану.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rgbClr val="FF3399">
                <a:alpha val="60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979712" y="4797152"/>
            <a:ext cx="136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2852936"/>
            <a:ext cx="56709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1556792"/>
            <a:ext cx="7929914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 және айтылым      тапсырмасы: 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«Ақпаратқа </a:t>
            </a:r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 салайық» айдары: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«М.Шаханов </a:t>
            </a:r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 Ш.Айматовтың достығы» (бейнеролик)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0082">
                <a:alpha val="71000"/>
              </a:srgbClr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192661179"/>
              </p:ext>
            </p:extLst>
          </p:nvPr>
        </p:nvGraphicFramePr>
        <p:xfrm>
          <a:off x="1475656" y="1124744"/>
          <a:ext cx="60960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0">
              <a:srgbClr val="FF3399">
                <a:alpha val="84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11033536"/>
              </p:ext>
            </p:extLst>
          </p:nvPr>
        </p:nvGraphicFramePr>
        <p:xfrm>
          <a:off x="467544" y="404664"/>
          <a:ext cx="83529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980728"/>
            <a:ext cx="74070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Бағандағы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еліктеу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140968"/>
            <a:ext cx="74070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Бағандағы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еліктеу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сөздермен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құраңдар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FFF200">
                <a:alpha val="45000"/>
              </a:srgb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94234745"/>
              </p:ext>
            </p:extLst>
          </p:nvPr>
        </p:nvGraphicFramePr>
        <p:xfrm>
          <a:off x="1524000" y="908720"/>
          <a:ext cx="60960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rgbClr val="000082">
                <a:alpha val="31000"/>
              </a:srgbClr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58576010"/>
              </p:ext>
            </p:extLst>
          </p:nvPr>
        </p:nvGraphicFramePr>
        <p:xfrm>
          <a:off x="971600" y="-315416"/>
          <a:ext cx="7344816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000">
              <a:srgbClr val="FF3399">
                <a:alpha val="85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олна 4"/>
          <p:cNvSpPr/>
          <p:nvPr/>
        </p:nvSpPr>
        <p:spPr>
          <a:xfrm>
            <a:off x="-108520" y="116632"/>
            <a:ext cx="9252520" cy="6741368"/>
          </a:xfrm>
          <a:prstGeom prst="wave">
            <a:avLst>
              <a:gd name="adj1" fmla="val 12500"/>
              <a:gd name="adj2" fmla="val 122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ln>
                <a:solidFill>
                  <a:schemeClr val="bg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079223"/>
              </p:ext>
            </p:extLst>
          </p:nvPr>
        </p:nvGraphicFramePr>
        <p:xfrm>
          <a:off x="0" y="1916832"/>
          <a:ext cx="8964489" cy="3617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7576"/>
                <a:gridCol w="930871"/>
                <a:gridCol w="929531"/>
                <a:gridCol w="793845"/>
                <a:gridCol w="1252731"/>
                <a:gridCol w="1488055"/>
                <a:gridCol w="1301880"/>
              </a:tblGrid>
              <a:tr h="944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мысалдар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>
                          <a:effectLst/>
                        </a:rPr>
                        <a:t>дара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>
                          <a:effectLst/>
                        </a:rPr>
                        <a:t>күрделі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>
                          <a:effectLst/>
                        </a:rPr>
                        <a:t>негізгі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туынды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еліктеуіш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бейнелеуіш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299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Елпең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585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Жарқ-жұрқ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593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Домалаң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299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Ду-ду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301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</a:rPr>
                        <a:t>Сықыр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  <a:tr h="593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</a:rPr>
                        <a:t>Тасыр-тұсыр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70521"/>
            <a:ext cx="118567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0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Жеке тапсырма.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0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4-тапсырма.</a:t>
            </a:r>
            <a:r>
              <a:rPr kumimoji="0" lang="kk-KZ" alt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kumimoji="0" lang="ru-RU" alt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семантикалық картаны толтыр</a:t>
            </a:r>
            <a:endParaRPr kumimoji="0" lang="ru-RU" alt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rgbClr val="FF3399">
                <a:alpha val="91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628800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Энциклопедиялар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АКТ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материалдарынан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ізденіп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бәйтерек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достығы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-мазмұндылығы-2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сақтайды-1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241</Words>
  <Application>Microsoft Office PowerPoint</Application>
  <PresentationFormat>Экран (4:3)</PresentationFormat>
  <Paragraphs>47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Талантты және дарынды балаларды оқыту</dc:title>
  <dc:creator>Админ</dc:creator>
  <cp:lastModifiedBy>Айнаш Шамшиева</cp:lastModifiedBy>
  <cp:revision>49</cp:revision>
  <dcterms:created xsi:type="dcterms:W3CDTF">2012-10-22T02:26:16Z</dcterms:created>
  <dcterms:modified xsi:type="dcterms:W3CDTF">2020-02-02T17:35:34Z</dcterms:modified>
</cp:coreProperties>
</file>